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sldIdLst>
    <p:sldId id="299" r:id="rId2"/>
    <p:sldId id="298" r:id="rId3"/>
    <p:sldId id="257" r:id="rId4"/>
    <p:sldId id="278" r:id="rId5"/>
    <p:sldId id="291" r:id="rId6"/>
    <p:sldId id="279" r:id="rId7"/>
    <p:sldId id="262" r:id="rId8"/>
    <p:sldId id="280" r:id="rId9"/>
    <p:sldId id="281" r:id="rId10"/>
    <p:sldId id="263" r:id="rId11"/>
    <p:sldId id="282" r:id="rId12"/>
    <p:sldId id="283" r:id="rId13"/>
    <p:sldId id="284" r:id="rId14"/>
    <p:sldId id="285" r:id="rId15"/>
    <p:sldId id="296" r:id="rId16"/>
    <p:sldId id="286" r:id="rId17"/>
    <p:sldId id="287" r:id="rId18"/>
    <p:sldId id="265" r:id="rId19"/>
    <p:sldId id="306" r:id="rId20"/>
    <p:sldId id="307" r:id="rId21"/>
    <p:sldId id="308" r:id="rId22"/>
    <p:sldId id="309" r:id="rId23"/>
    <p:sldId id="310" r:id="rId24"/>
    <p:sldId id="300" r:id="rId25"/>
    <p:sldId id="301" r:id="rId26"/>
    <p:sldId id="302" r:id="rId27"/>
    <p:sldId id="303" r:id="rId28"/>
    <p:sldId id="304" r:id="rId29"/>
    <p:sldId id="305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03300"/>
    <a:srgbClr val="000099"/>
    <a:srgbClr val="CC00CC"/>
    <a:srgbClr val="A50021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7" autoAdjust="0"/>
    <p:restoredTop sz="94689" autoAdjust="0"/>
  </p:normalViewPr>
  <p:slideViewPr>
    <p:cSldViewPr>
      <p:cViewPr>
        <p:scale>
          <a:sx n="80" d="100"/>
          <a:sy n="80" d="100"/>
        </p:scale>
        <p:origin x="-1590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541F0F-50C1-4A91-8047-56A61D041903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F39A1-5859-415A-BCEB-FA1DE3B4184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F39A1-5859-415A-BCEB-FA1DE3B41840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F39A1-5859-415A-BCEB-FA1DE3B4184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C26C7-2A0D-4BED-BFF8-FD003D189FE5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2DAA-9FDB-4530-8AC7-7732F5A530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C26C7-2A0D-4BED-BFF8-FD003D189FE5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2DAA-9FDB-4530-8AC7-7732F5A530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C26C7-2A0D-4BED-BFF8-FD003D189FE5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2DAA-9FDB-4530-8AC7-7732F5A530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C26C7-2A0D-4BED-BFF8-FD003D189FE5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2DAA-9FDB-4530-8AC7-7732F5A530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C26C7-2A0D-4BED-BFF8-FD003D189FE5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2DAA-9FDB-4530-8AC7-7732F5A530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C26C7-2A0D-4BED-BFF8-FD003D189FE5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2DAA-9FDB-4530-8AC7-7732F5A530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C26C7-2A0D-4BED-BFF8-FD003D189FE5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2DAA-9FDB-4530-8AC7-7732F5A530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C26C7-2A0D-4BED-BFF8-FD003D189FE5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2DAA-9FDB-4530-8AC7-7732F5A530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C26C7-2A0D-4BED-BFF8-FD003D189FE5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2DAA-9FDB-4530-8AC7-7732F5A530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C26C7-2A0D-4BED-BFF8-FD003D189FE5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2DAA-9FDB-4530-8AC7-7732F5A530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C26C7-2A0D-4BED-BFF8-FD003D189FE5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22DAA-9FDB-4530-8AC7-7732F5A530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C26C7-2A0D-4BED-BFF8-FD003D189FE5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22DAA-9FDB-4530-8AC7-7732F5A5307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NEW%20POWER%20POINT%202013\FINESH%20CLASS%20%2010\LESSION%20%206\antony.m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NEW%20POWER%20POINT%202013\FINESH%20CLASS%20%2010\LESSION%20%206\09%20Track%209.mp3" TargetMode="Externa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NEW%20POWER%20POINT%202013\FINESH%20CLASS%20%2010\LESSION%20%206\st.xavier%20healing-cut.avi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New folderm9\class 10\les 1\Catechism.tif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b="25628"/>
          <a:stretch>
            <a:fillRect/>
          </a:stretch>
        </p:blipFill>
        <p:spPr bwMode="auto">
          <a:xfrm>
            <a:off x="1066800" y="-308541"/>
            <a:ext cx="7079650" cy="7166541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3400"/>
            <a:ext cx="914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k` t{]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jnX</a:t>
            </a:r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 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kaqlw</a:t>
            </a:r>
            <a:r>
              <a:rPr lang="en-US" b="1" dirty="0">
                <a:effectLst/>
                <a:latin typeface="ML-Aathira" pitchFamily="82" charset="0"/>
              </a:rPr>
              <a:t/>
            </a:r>
            <a:br>
              <a:rPr lang="en-US" b="1" dirty="0">
                <a:effectLst/>
                <a:latin typeface="ML-Aathira" pitchFamily="82" charset="0"/>
              </a:rPr>
            </a:br>
            <a:r>
              <a:rPr lang="en-US" sz="3300" b="1" dirty="0" err="1">
                <a:effectLst/>
                <a:latin typeface="ML-Aathira" pitchFamily="82" charset="0"/>
              </a:rPr>
              <a:t>kotdm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ae-_mÀ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k`-bpsS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hnizmk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br>
              <a:rPr lang="en-US" sz="3300" b="1" dirty="0">
                <a:effectLst/>
                <a:latin typeface="ML-Aathira" pitchFamily="82" charset="0"/>
              </a:rPr>
            </a:br>
            <a:r>
              <a:rPr lang="en-US" sz="3300" b="1" dirty="0">
                <a:effectLst/>
                <a:latin typeface="ML-Aathira" pitchFamily="82" charset="0"/>
              </a:rPr>
              <a:t>]</a:t>
            </a:r>
            <a:r>
              <a:rPr lang="en-US" sz="3300" b="1" dirty="0" err="1">
                <a:effectLst/>
                <a:latin typeface="ML-Aathira" pitchFamily="82" charset="0"/>
              </a:rPr>
              <a:t>cn</a:t>
            </a:r>
            <a:r>
              <a:rPr lang="en-US" sz="3300" b="1" dirty="0">
                <a:effectLst/>
                <a:latin typeface="ML-Aathira" pitchFamily="82" charset="0"/>
              </a:rPr>
              <a:t>-</a:t>
            </a:r>
            <a:r>
              <a:rPr lang="en-US" sz="3300" b="1" dirty="0" err="1">
                <a:effectLst/>
                <a:latin typeface="ML-Aathira" pitchFamily="82" charset="0"/>
              </a:rPr>
              <a:t>io</a:t>
            </a:r>
            <a:r>
              <a:rPr lang="en-US" sz="3300" b="1" dirty="0">
                <a:effectLst/>
                <a:latin typeface="ML-Aathira" pitchFamily="82" charset="0"/>
              </a:rPr>
              <a:t>-e\ ]</a:t>
            </a:r>
            <a:r>
              <a:rPr lang="en-US" sz="3300" b="1" dirty="0" err="1">
                <a:effectLst/>
                <a:latin typeface="ML-Aathira" pitchFamily="82" charset="0"/>
              </a:rPr>
              <a:t>mTm</a:t>
            </a:r>
            <a:r>
              <a:rPr lang="en-US" sz="3300" b="1" dirty="0">
                <a:effectLst/>
                <a:latin typeface="ML-Aathira" pitchFamily="82" charset="0"/>
              </a:rPr>
              <a:t>-hen.</a:t>
            </a:r>
          </a:p>
        </p:txBody>
      </p:sp>
      <p:sp>
        <p:nvSpPr>
          <p:cNvPr id="6" name="Freeform 2"/>
          <p:cNvSpPr>
            <a:spLocks/>
          </p:cNvSpPr>
          <p:nvPr/>
        </p:nvSpPr>
        <p:spPr bwMode="auto">
          <a:xfrm>
            <a:off x="0" y="-304800"/>
            <a:ext cx="9144000" cy="6553200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06" y="6"/>
              </a:cxn>
              <a:cxn ang="0">
                <a:pos x="206" y="19"/>
              </a:cxn>
              <a:cxn ang="0">
                <a:pos x="102" y="15"/>
              </a:cxn>
              <a:cxn ang="0">
                <a:pos x="0" y="150"/>
              </a:cxn>
              <a:cxn ang="0">
                <a:pos x="0" y="6"/>
              </a:cxn>
            </a:cxnLst>
            <a:rect l="0" t="0" r="r" b="b"/>
            <a:pathLst>
              <a:path w="206" h="150">
                <a:moveTo>
                  <a:pt x="0" y="6"/>
                </a:moveTo>
                <a:lnTo>
                  <a:pt x="206" y="6"/>
                </a:lnTo>
                <a:lnTo>
                  <a:pt x="206" y="19"/>
                </a:lnTo>
                <a:cubicBezTo>
                  <a:pt x="149" y="36"/>
                  <a:pt x="126" y="19"/>
                  <a:pt x="102" y="15"/>
                </a:cubicBezTo>
                <a:cubicBezTo>
                  <a:pt x="25" y="0"/>
                  <a:pt x="2" y="73"/>
                  <a:pt x="0" y="150"/>
                </a:cubicBezTo>
                <a:lnTo>
                  <a:pt x="0" y="6"/>
                </a:lnTo>
                <a:close/>
              </a:path>
            </a:pathLst>
          </a:custGeom>
          <a:solidFill>
            <a:srgbClr val="CCFF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Flowchart: Delay 7"/>
          <p:cNvSpPr/>
          <p:nvPr/>
        </p:nvSpPr>
        <p:spPr>
          <a:xfrm flipH="1">
            <a:off x="7620000" y="4648200"/>
            <a:ext cx="1524000" cy="1219200"/>
          </a:xfrm>
          <a:prstGeom prst="flowChartDelay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10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Content Placeholder 4" descr="AnthonyofPadua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990600" y="990600"/>
            <a:ext cx="3581400" cy="4775195"/>
          </a:xfrm>
          <a:effectLst>
            <a:softEdge rad="635000"/>
          </a:effectLst>
        </p:spPr>
      </p:pic>
      <p:pic>
        <p:nvPicPr>
          <p:cNvPr id="6" name="Content Placeholder 5" descr="Image1954_042_2.jpg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410200" y="1189037"/>
            <a:ext cx="3320032" cy="4525963"/>
          </a:xfrm>
          <a:prstGeom prst="ellipse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914400" y="2095143"/>
            <a:ext cx="73914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`mc-X-¯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nÂ\n¶v hn.AÂt^m³km-½,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hmgv¯-s¸-«-h-cpsS KW-¯n-te¡v DbÀ¯-s¸« Nmh-d-b-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³,. adnbw t{Xkym-½, Ghp{]m-kym-½, tXhÀ]-d-¼nÂ Ipª-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³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aZÀ sXtc-k F¶n-hcpw hN-\m-\p-krX Pohn-X-¯n-eqsS hnip²n {]m]n-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-h-cm-Wv.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762000" y="1219200"/>
            <a:ext cx="63246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AP-]m-e-IÀ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rgbClr val="00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IqZm-i-I-fpsS _en-IÀ½-¯n-eq-sSbpw, ssZh-h-N\{]t_m-[-\-</a:t>
            </a:r>
            <a:r>
              <a:rPr lang="en-US" sz="3000" dirty="0">
                <a:solidFill>
                  <a:srgbClr val="003300"/>
                </a:solidFill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rgbClr val="00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-fn-eq-sSbpw AP-]m-e\ ip{iq-j-I-fneq-sSbpw k`m-a-¡sf hnip-²-bnÂ hfÀ¯m³ \ntbm-Kn-¡-s¸-«-h-cmWv AP-]m-e-I-cmb sa{Xm-·mcpw sshZn-I-cpw.</a:t>
            </a:r>
            <a:endParaRPr kumimoji="0" lang="pt-BR" sz="3000" b="0" i="0" u="none" strike="noStrike" cap="none" normalizeH="0" baseline="0" dirty="0">
              <a:ln>
                <a:noFill/>
              </a:ln>
              <a:solidFill>
                <a:srgbClr val="003300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7750" y="2209800"/>
            <a:ext cx="1746250" cy="229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04800" y="493455"/>
            <a:ext cx="85344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kaÀ¸nXÀ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A50021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]cn-ip-²m-ßm-hn-\mÂ {]tNm-Zn-X-cmbn {_Ò-Ncyw, Zmcn{Zyw, A\p-k-cWw F¶o kphn-tij aqey-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{]tXy-Iamwhn[w A\p-jvTn-¡m³ {hX-sa-Sp-¯-h-cmWv kaÀ¸n-XÀ. k\ym-k-¯nse Gähpw ASn-Øm-\-]-c-amb \nbaw kphn-ti-j-¯nse Cutimsb A\p-I-cn-¡p-I.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2820" y="3429000"/>
            <a:ext cx="480758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609600" y="609600"/>
            <a:ext cx="784860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AÂamb t{]jn-XÀ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CC33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amt½m-Zo-km-bn-eqsS kwPm-X-am-Ip¶ anin-lm-bp-am-bpÅ sFIy-¯nÂ\n-¶mWv AÂam-bÀ¡pw t{]jnX tPmen-¡pÅ IS-abpw Ah-Im-ihpw DXv`-hn-¡p-¶-Xv. FÃm 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{]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hÀ¯n-Ifpw hgn Bßob _en-I-fÀ¸n-¡p-hm\pw temI-sa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pw {InkvXp-hn\v km£yw hln-¡p-hm\pw th­n hnfn-¡-s¸-«-h-cm-W-hÀ.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3798795"/>
            <a:ext cx="2667000" cy="3059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ntony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219200" y="762000"/>
            <a:ext cx="6705600" cy="54864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914400" y="838200"/>
            <a:ext cx="731520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Poh-Im-cpWy {]hÀ¯-IÀ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rgbClr val="00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ssZh-h-N-\-¯nsâ ImXÂ kvt\lw -X-s¶-bm-Wv. hN\w Xs¶-bmb Xsâ GI-Pm-Xs\ temI-¯n-te-¡-b-¡m³ ]nXm-hmb ssZhs¯ t{]cn-¸n-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Xv Ahn-Sps¯ kvt\l-am-Wv. (tbm-l. 3:16)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43400"/>
            <a:ext cx="9144000" cy="2514600"/>
            <a:chOff x="0" y="4343400"/>
            <a:chExt cx="9144000" cy="251460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3"/>
            <a:srcRect l="7249"/>
            <a:stretch>
              <a:fillRect/>
            </a:stretch>
          </p:blipFill>
          <p:spPr bwMode="auto">
            <a:xfrm>
              <a:off x="0" y="4343400"/>
              <a:ext cx="1949936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81200" y="4343400"/>
              <a:ext cx="3645050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77485" y="4343400"/>
              <a:ext cx="4066515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914400" y="1167348"/>
            <a:ext cx="73152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ssZh-h-N\w hmbn-¡p-I-bpw [ym\n-¡p-bpw AX-\p-k-cn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v Pohn-¡p-hm³ B{K-ln-¡p-Ibpw sN¿p-¶-hÀ kzm`m-hn-I-ambpw Poh-Im-cpWy {]hÀ¯n-I-fnÂ apgp-Ipw.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A\m-Y-scbpw hn[-h-I-tfbpw kwc-£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pw, imco-cn-Ihpw am\-kn-I-hp-amb ]oV-\IÄ A\p-`-hn-¡p-¶-hsc 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klm-bn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pw k` sN¿p¶ tkh-\-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ssZh-h-N-\-¯n-sâ  Pohn¡p¶</a:t>
            </a:r>
            <a:r>
              <a:rPr kumimoji="0" lang="pt-BR" sz="3000" b="0" i="0" u="none" strike="noStrike" cap="none" normalizeH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km£y M-fm-Wv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hn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. 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acnbsKmtc¯n</a:t>
            </a:r>
            <a:endParaRPr lang="en-US" sz="4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pic>
        <p:nvPicPr>
          <p:cNvPr id="4" name="09 Track 9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-609600" y="6096000"/>
            <a:ext cx="457200" cy="457200"/>
          </a:xfrm>
          <a:prstGeom prst="rect">
            <a:avLst/>
          </a:prstGeom>
        </p:spPr>
      </p:pic>
      <p:pic>
        <p:nvPicPr>
          <p:cNvPr id="6" name="Picture 2" descr="E:\class 10 X\New folderm9\class x. 30.10\les 6\928_July_6_St__Maria_Gorett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67000" y="1171435"/>
            <a:ext cx="3810000" cy="5686565"/>
          </a:xfrm>
          <a:prstGeom prst="rect">
            <a:avLst/>
          </a:prstGeom>
          <a:noFill/>
          <a:ln w="76200"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7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aÀt¡m</a:t>
            </a:r>
            <a:r>
              <a:rPr lang="en-US" sz="4500" dirty="0">
                <a:latin typeface="ML-Aathira" pitchFamily="82" charset="0"/>
              </a:rPr>
              <a:t>. 3:31þ35)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11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44575"/>
            <a:ext cx="9144000" cy="1470025"/>
          </a:xfrm>
        </p:spPr>
        <p:txBody>
          <a:bodyPr>
            <a:no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hN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\m-\p-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krXw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Pohn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¨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hÀ</a:t>
            </a:r>
            <a:endParaRPr lang="en-US" sz="5000" b="1" dirty="0">
              <a:solidFill>
                <a:srgbClr val="FF0000"/>
              </a:solidFill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228600"/>
            <a:ext cx="4876800" cy="685800"/>
          </a:xfrm>
        </p:spPr>
        <p:txBody>
          <a:bodyPr>
            <a:noAutofit/>
          </a:bodyPr>
          <a:lstStyle/>
          <a:p>
            <a:pPr lvl="0"/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]</a:t>
            </a:r>
            <a:r>
              <a:rPr lang="en-US" sz="4500" b="1" dirty="0" err="1">
                <a:solidFill>
                  <a:schemeClr val="bg1"/>
                </a:solidFill>
                <a:latin typeface="ML-Aathira" pitchFamily="82" charset="0"/>
              </a:rPr>
              <a:t>mTw</a:t>
            </a:r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 6</a:t>
            </a:r>
          </a:p>
          <a:p>
            <a:pPr lvl="0"/>
            <a:endParaRPr lang="en-US" sz="4500" dirty="0">
              <a:solidFill>
                <a:schemeClr val="bg1"/>
              </a:solidFill>
              <a:latin typeface="ML-Aathira" pitchFamily="82" charset="0"/>
              <a:cs typeface="Arial" pitchFamily="34" charset="0"/>
            </a:endParaRPr>
          </a:p>
          <a:p>
            <a:endParaRPr lang="en-US" sz="4500" dirty="0">
              <a:solidFill>
                <a:schemeClr val="bg1"/>
              </a:solidFill>
              <a:latin typeface="ML-Aathira" pitchFamily="82" charset="0"/>
            </a:endParaRPr>
          </a:p>
        </p:txBody>
      </p:sp>
      <p:pic>
        <p:nvPicPr>
          <p:cNvPr id="1026" name="Picture 2" descr="C:\Users\user\Desktop\New folderm9\class 10\les 6\Jesus_sermon_on_the_mou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2438400"/>
            <a:ext cx="3810000" cy="4360662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52600"/>
            <a:ext cx="70723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ssZhhN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\w {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ihn¡pIbpw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AX\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pkcn¨p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hÀ¯n¡pIbpw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sN¿p¶hcmWv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A½bpw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ktlmZccpw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/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-(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eq¡m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 8:21).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mYm</a:t>
            </a:r>
            <a:r>
              <a:rPr lang="en-US" sz="3000" b="1" dirty="0">
                <a:latin typeface="ML-Aathira" pitchFamily="82" charset="0"/>
              </a:rPr>
              <a:t>, IÀ½\</a:t>
            </a:r>
            <a:r>
              <a:rPr lang="en-US" sz="3000" b="1" dirty="0" err="1">
                <a:latin typeface="ML-Aathira" pitchFamily="82" charset="0"/>
              </a:rPr>
              <a:t>ncXamb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PohnX¯neqsS</a:t>
            </a:r>
            <a:r>
              <a:rPr lang="en-US" sz="3000" b="1" dirty="0">
                <a:latin typeface="ML-Aathira" pitchFamily="82" charset="0"/>
              </a:rPr>
              <a:t> hnip²n {]m]</a:t>
            </a:r>
            <a:r>
              <a:rPr lang="en-US" sz="3000" b="1" dirty="0" err="1">
                <a:latin typeface="ML-Aathira" pitchFamily="82" charset="0"/>
              </a:rPr>
              <a:t>n¨hsct¸mse</a:t>
            </a:r>
            <a:r>
              <a:rPr lang="en-US" sz="3000" b="1" dirty="0">
                <a:latin typeface="ML-Aathira" pitchFamily="82" charset="0"/>
              </a:rPr>
              <a:t> A²zm\]</a:t>
            </a:r>
            <a:r>
              <a:rPr lang="en-US" sz="3000" b="1" dirty="0" err="1">
                <a:latin typeface="ML-Aathira" pitchFamily="82" charset="0"/>
              </a:rPr>
              <a:t>qÀWamb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PohnX¯neqsS</a:t>
            </a:r>
            <a:r>
              <a:rPr lang="en-US" sz="3000" b="1" dirty="0">
                <a:latin typeface="ML-Aathira" pitchFamily="82" charset="0"/>
              </a:rPr>
              <a:t> hnip²n t\Sm³ </a:t>
            </a:r>
            <a:r>
              <a:rPr lang="en-US" sz="3000" b="1" dirty="0" err="1">
                <a:latin typeface="ML-Aathira" pitchFamily="82" charset="0"/>
              </a:rPr>
              <a:t>R§sfbpw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klmbn¡Wta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ssZhhN</a:t>
            </a:r>
            <a:r>
              <a:rPr lang="en-US" sz="3000" b="1" dirty="0">
                <a:latin typeface="ML-Aathira" pitchFamily="82" charset="0"/>
              </a:rPr>
              <a:t>\w A\</a:t>
            </a:r>
            <a:r>
              <a:rPr lang="en-US" sz="3000" b="1" dirty="0" err="1">
                <a:latin typeface="ML-Aathira" pitchFamily="82" charset="0"/>
              </a:rPr>
              <a:t>pkcn¨p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Pohn¨psIm­v</a:t>
            </a:r>
            <a:r>
              <a:rPr lang="en-US" sz="3000" b="1" dirty="0">
                <a:latin typeface="ML-Aathira" pitchFamily="82" charset="0"/>
              </a:rPr>
              <a:t> hnip²nbnÂ hfcm³ Rm³ \</a:t>
            </a:r>
            <a:r>
              <a:rPr lang="en-US" sz="3000" b="1" dirty="0" err="1">
                <a:latin typeface="ML-Aathira" pitchFamily="82" charset="0"/>
              </a:rPr>
              <a:t>nc´cw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ian¡pw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1981200"/>
            <a:ext cx="9144000" cy="39624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47800"/>
            <a:ext cx="8305800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3000" dirty="0" err="1">
                <a:latin typeface="ML-Aathira" pitchFamily="82" charset="0"/>
              </a:rPr>
              <a:t>GXp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PohnXm´Ênepw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 err="1">
                <a:latin typeface="ML-Aathira" pitchFamily="82" charset="0"/>
              </a:rPr>
              <a:t>cnXxØnXnIfnepw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Bbncp¶mepw</a:t>
            </a:r>
            <a:r>
              <a:rPr lang="en-US" sz="3000" dirty="0">
                <a:latin typeface="ML-Aathira" pitchFamily="82" charset="0"/>
              </a:rPr>
              <a:t> {</a:t>
            </a:r>
            <a:r>
              <a:rPr lang="en-US" sz="3000" dirty="0" err="1">
                <a:latin typeface="ML-Aathira" pitchFamily="82" charset="0"/>
              </a:rPr>
              <a:t>InkvXob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hnizmknIsfÃmhcpw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ss</a:t>
            </a:r>
            <a:r>
              <a:rPr lang="en-US" sz="3000" dirty="0">
                <a:latin typeface="ML-Aathira" pitchFamily="82" charset="0"/>
              </a:rPr>
              <a:t>{</a:t>
            </a:r>
            <a:r>
              <a:rPr lang="en-US" sz="3000" dirty="0" err="1">
                <a:latin typeface="ML-Aathira" pitchFamily="82" charset="0"/>
              </a:rPr>
              <a:t>IkvXhPohnX¯nsâ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 err="1">
                <a:latin typeface="ML-Aathira" pitchFamily="82" charset="0"/>
              </a:rPr>
              <a:t>qÀWXbpw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kvt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l¯nsâ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XnIhpw</a:t>
            </a:r>
            <a:r>
              <a:rPr lang="en-US" sz="3000" dirty="0">
                <a:latin typeface="ML-Aathira" pitchFamily="82" charset="0"/>
              </a:rPr>
              <a:t> {]m]n¡m³ </a:t>
            </a:r>
            <a:r>
              <a:rPr lang="en-US" sz="3000" dirty="0" err="1">
                <a:latin typeface="ML-Aathira" pitchFamily="82" charset="0"/>
              </a:rPr>
              <a:t>hnfn¡s</a:t>
            </a:r>
            <a:r>
              <a:rPr lang="en-US" sz="3000" dirty="0">
                <a:latin typeface="ML-Aathira" pitchFamily="82" charset="0"/>
              </a:rPr>
              <a:t>¸«</a:t>
            </a:r>
            <a:r>
              <a:rPr lang="en-US" sz="3000" dirty="0" err="1">
                <a:latin typeface="ML-Aathira" pitchFamily="82" charset="0"/>
              </a:rPr>
              <a:t>ncn¡p¶p</a:t>
            </a:r>
            <a:r>
              <a:rPr lang="en-US" sz="3000" dirty="0">
                <a:latin typeface="ML-Aathira" pitchFamily="82" charset="0"/>
              </a:rPr>
              <a:t>. Cu hnip²n </a:t>
            </a:r>
            <a:r>
              <a:rPr lang="en-US" sz="3000" dirty="0" err="1">
                <a:latin typeface="ML-Aathira" pitchFamily="82" charset="0"/>
              </a:rPr>
              <a:t>kaql¯nÂ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IqSpXÂ</a:t>
            </a:r>
            <a:r>
              <a:rPr lang="en-US" sz="3000" dirty="0">
                <a:latin typeface="ML-Aathira" pitchFamily="82" charset="0"/>
              </a:rPr>
              <a:t> a\</a:t>
            </a:r>
            <a:r>
              <a:rPr lang="en-US" sz="3000" dirty="0" err="1">
                <a:latin typeface="ML-Aathira" pitchFamily="82" charset="0"/>
              </a:rPr>
              <a:t>ptjymNnXambn</a:t>
            </a:r>
            <a:r>
              <a:rPr lang="en-US" sz="3000" dirty="0">
                <a:latin typeface="ML-Aathira" pitchFamily="82" charset="0"/>
              </a:rPr>
              <a:t> Pohn¡m³ t{]</a:t>
            </a:r>
            <a:r>
              <a:rPr lang="en-US" sz="3000" dirty="0" err="1">
                <a:latin typeface="ML-Aathira" pitchFamily="82" charset="0"/>
              </a:rPr>
              <a:t>mÕml</a:t>
            </a:r>
            <a:r>
              <a:rPr lang="en-US" sz="3000" dirty="0">
                <a:latin typeface="ML-Aathira" pitchFamily="82" charset="0"/>
              </a:rPr>
              <a:t>\w \</a:t>
            </a:r>
            <a:r>
              <a:rPr lang="en-US" sz="3000" dirty="0" err="1">
                <a:latin typeface="ML-Aathira" pitchFamily="82" charset="0"/>
              </a:rPr>
              <a:t>ÂIp¶p</a:t>
            </a:r>
            <a:r>
              <a:rPr lang="en-US" sz="3000" dirty="0">
                <a:latin typeface="ML-Aathira" pitchFamily="82" charset="0"/>
              </a:rPr>
              <a:t>... ]</a:t>
            </a:r>
            <a:r>
              <a:rPr lang="en-US" sz="3000" dirty="0" err="1">
                <a:latin typeface="ML-Aathira" pitchFamily="82" charset="0"/>
              </a:rPr>
              <a:t>nXmhnsâ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CjvSw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FÃm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kwKXnIfnepw</a:t>
            </a:r>
            <a:r>
              <a:rPr lang="en-US" sz="3000" dirty="0">
                <a:latin typeface="ML-Aathira" pitchFamily="82" charset="0"/>
              </a:rPr>
              <a:t> At\</a:t>
            </a:r>
            <a:r>
              <a:rPr lang="en-US" sz="3000" dirty="0" err="1">
                <a:latin typeface="ML-Aathira" pitchFamily="82" charset="0"/>
              </a:rPr>
              <a:t>zjn¨psIm­pw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X§sf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apgph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mbpw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ssZhalXz¯n</a:t>
            </a:r>
            <a:r>
              <a:rPr lang="en-US" sz="3000" dirty="0">
                <a:latin typeface="ML-Aathira" pitchFamily="82" charset="0"/>
              </a:rPr>
              <a:t>\pw </a:t>
            </a:r>
            <a:r>
              <a:rPr lang="en-US" sz="3000" dirty="0" err="1">
                <a:latin typeface="ML-Aathira" pitchFamily="82" charset="0"/>
              </a:rPr>
              <a:t>Abev¡mcpsS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tkh</a:t>
            </a:r>
            <a:r>
              <a:rPr lang="en-US" sz="3000" dirty="0">
                <a:latin typeface="ML-Aathira" pitchFamily="82" charset="0"/>
              </a:rPr>
              <a:t>\¯n\</a:t>
            </a:r>
            <a:r>
              <a:rPr lang="en-US" sz="3000" dirty="0" err="1">
                <a:latin typeface="ML-Aathira" pitchFamily="82" charset="0"/>
              </a:rPr>
              <a:t>pambn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ImeSnIsf</a:t>
            </a:r>
            <a:r>
              <a:rPr lang="en-US" sz="3000">
                <a:latin typeface="ML-Aathira" pitchFamily="82" charset="0"/>
              </a:rPr>
              <a:t> ]n³sNÃWw (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LG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24).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09600" y="1143000"/>
            <a:ext cx="7848600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t_m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[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y§Ä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sz="2000" b="1" dirty="0">
                <a:latin typeface="ML-Aathira" pitchFamily="82" charset="0"/>
              </a:rPr>
              <a:t>	</a:t>
            </a:r>
          </a:p>
          <a:p>
            <a:r>
              <a:rPr lang="en-US" sz="2000" b="1" dirty="0">
                <a:latin typeface="ML-Aathira" pitchFamily="82" charset="0"/>
              </a:rPr>
              <a:t>		</a:t>
            </a:r>
            <a:r>
              <a:rPr lang="en-US" sz="2500" b="1" dirty="0">
                <a:latin typeface="ML-Aathira" pitchFamily="82" charset="0"/>
              </a:rPr>
              <a:t> * 	</a:t>
            </a: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-h-N\w </a:t>
            </a:r>
            <a:r>
              <a:rPr lang="en-US" sz="2500" b="1" dirty="0" err="1">
                <a:latin typeface="ML-Aathira" pitchFamily="82" charset="0"/>
              </a:rPr>
              <a:t>kzoI-cn¨v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AXnsâ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qÀW</a:t>
            </a:r>
            <a:r>
              <a:rPr lang="en-US" sz="2500" b="1" dirty="0">
                <a:latin typeface="ML-Aathira" pitchFamily="82" charset="0"/>
              </a:rPr>
              <a:t>-X-				</a:t>
            </a:r>
            <a:r>
              <a:rPr lang="en-US" sz="2500" b="1" dirty="0" err="1">
                <a:latin typeface="ML-Aathira" pitchFamily="82" charset="0"/>
              </a:rPr>
              <a:t>bnÂ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Pohn</a:t>
            </a:r>
            <a:r>
              <a:rPr lang="en-US" sz="2500" b="1" dirty="0">
                <a:latin typeface="ML-Aathira" pitchFamily="82" charset="0"/>
              </a:rPr>
              <a:t>¨ </a:t>
            </a:r>
            <a:r>
              <a:rPr lang="en-US" sz="2500" b="1" dirty="0" err="1">
                <a:latin typeface="ML-Aathira" pitchFamily="82" charset="0"/>
              </a:rPr>
              <a:t>hyàn-bmWp</a:t>
            </a:r>
            <a:r>
              <a:rPr lang="en-US" sz="2500" b="1" dirty="0">
                <a:latin typeface="ML-Aathira" pitchFamily="82" charset="0"/>
              </a:rPr>
              <a:t> ]cn-ip²  </a:t>
            </a:r>
            <a:r>
              <a:rPr lang="en-US" sz="2500" b="1" dirty="0" err="1">
                <a:latin typeface="ML-Aathira" pitchFamily="82" charset="0"/>
              </a:rPr>
              <a:t>adnbw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	</a:t>
            </a: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-h-N\ {]</a:t>
            </a:r>
            <a:r>
              <a:rPr lang="en-US" sz="2500" b="1" dirty="0" err="1">
                <a:latin typeface="ML-Aathira" pitchFamily="82" charset="0"/>
              </a:rPr>
              <a:t>tLm</a:t>
            </a:r>
            <a:r>
              <a:rPr lang="en-US" sz="2500" b="1" dirty="0">
                <a:latin typeface="ML-Aathira" pitchFamily="82" charset="0"/>
              </a:rPr>
              <a:t>-j-W-¯n-</a:t>
            </a:r>
            <a:r>
              <a:rPr lang="en-US" sz="2500" b="1" dirty="0" err="1">
                <a:latin typeface="ML-Aathira" pitchFamily="82" charset="0"/>
              </a:rPr>
              <a:t>eqsS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k`m</a:t>
            </a:r>
            <a:r>
              <a:rPr lang="en-US" sz="2500" b="1" dirty="0">
                <a:latin typeface="ML-Aathira" pitchFamily="82" charset="0"/>
              </a:rPr>
              <a:t>-k-</a:t>
            </a:r>
            <a:r>
              <a:rPr lang="en-US" sz="2500" b="1" dirty="0" err="1">
                <a:latin typeface="ML-Aathira" pitchFamily="82" charset="0"/>
              </a:rPr>
              <a:t>aq</a:t>
            </a:r>
            <a:r>
              <a:rPr lang="en-US" sz="2500" b="1" dirty="0">
                <a:latin typeface="ML-Aathira" pitchFamily="82" charset="0"/>
              </a:rPr>
              <a:t>-l-			§</a:t>
            </a:r>
            <a:r>
              <a:rPr lang="en-US" sz="2500" b="1" dirty="0" err="1">
                <a:latin typeface="ML-Aathira" pitchFamily="82" charset="0"/>
              </a:rPr>
              <a:t>Ä¡p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cq</a:t>
            </a:r>
            <a:r>
              <a:rPr lang="en-US" sz="2500" b="1" dirty="0">
                <a:latin typeface="ML-Aathira" pitchFamily="82" charset="0"/>
              </a:rPr>
              <a:t>]w \</a:t>
            </a:r>
            <a:r>
              <a:rPr lang="en-US" sz="2500" b="1" dirty="0" err="1">
                <a:latin typeface="ML-Aathira" pitchFamily="82" charset="0"/>
              </a:rPr>
              <a:t>ÂInbpw</a:t>
            </a:r>
            <a:r>
              <a:rPr lang="en-US" sz="2500" b="1" dirty="0">
                <a:latin typeface="ML-Aathira" pitchFamily="82" charset="0"/>
              </a:rPr>
              <a:t>  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\¯n\p 				km£n-I-fm-Im³ Poh³sh-Snªpw </a:t>
            </a:r>
            <a:r>
              <a:rPr lang="en-US" sz="2500" b="1" dirty="0" err="1">
                <a:latin typeface="ML-Aathira" pitchFamily="82" charset="0"/>
              </a:rPr>
              <a:t>Çol</a:t>
            </a:r>
            <a:r>
              <a:rPr lang="en-US" sz="2500" b="1" dirty="0">
                <a:latin typeface="ML-Aathira" pitchFamily="82" charset="0"/>
              </a:rPr>
              <a:t>-·</a:t>
            </a:r>
            <a:r>
              <a:rPr lang="en-US" sz="2500" b="1" dirty="0" err="1">
                <a:latin typeface="ML-Aathira" pitchFamily="82" charset="0"/>
              </a:rPr>
              <a:t>mÀ</a:t>
            </a:r>
            <a:r>
              <a:rPr lang="en-US" sz="2500" b="1" dirty="0">
                <a:latin typeface="ML-Aathira" pitchFamily="82" charset="0"/>
              </a:rPr>
              <a:t> 			hnip-²-cmbn.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5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81000" y="852130"/>
            <a:ext cx="8305800" cy="4324261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200" b="1" dirty="0">
                <a:latin typeface="ML-Aathira" pitchFamily="82" charset="0"/>
              </a:rPr>
              <a:t>		</a:t>
            </a:r>
            <a:r>
              <a:rPr lang="en-US" sz="2500" b="1" dirty="0">
                <a:latin typeface="ML-Aathira" pitchFamily="82" charset="0"/>
              </a:rPr>
              <a:t>* 	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\w </a:t>
            </a:r>
            <a:r>
              <a:rPr lang="en-US" sz="2500" b="1" dirty="0" err="1">
                <a:latin typeface="ML-Aathira" pitchFamily="82" charset="0"/>
              </a:rPr>
              <a:t>kzoI-cn¨v</a:t>
            </a:r>
            <a:r>
              <a:rPr lang="en-US" sz="2500" b="1" dirty="0">
                <a:latin typeface="ML-Aathira" pitchFamily="82" charset="0"/>
              </a:rPr>
              <a:t> am\-km-´-c-¯n-</a:t>
            </a:r>
            <a:r>
              <a:rPr lang="en-US" sz="2500" b="1" dirty="0" err="1">
                <a:latin typeface="ML-Aathira" pitchFamily="82" charset="0"/>
              </a:rPr>
              <a:t>tebv¡p</a:t>
            </a:r>
            <a:r>
              <a:rPr lang="en-US" sz="2500" b="1" dirty="0">
                <a:latin typeface="ML-Aathira" pitchFamily="82" charset="0"/>
              </a:rPr>
              <a:t> IS-¶p-h-			¶-h-</a:t>
            </a:r>
            <a:r>
              <a:rPr lang="en-US" sz="2500" b="1" dirty="0" err="1">
                <a:latin typeface="ML-Aathira" pitchFamily="82" charset="0"/>
              </a:rPr>
              <a:t>cpw</a:t>
            </a:r>
            <a:r>
              <a:rPr lang="en-US" sz="2500" b="1" dirty="0">
                <a:latin typeface="ML-Aathira" pitchFamily="82" charset="0"/>
              </a:rPr>
              <a:t>, </a:t>
            </a:r>
            <a:r>
              <a:rPr lang="en-US" sz="2500" b="1" dirty="0" err="1">
                <a:latin typeface="ML-Aathira" pitchFamily="82" charset="0"/>
              </a:rPr>
              <a:t>amXr</a:t>
            </a:r>
            <a:r>
              <a:rPr lang="en-US" sz="2500" b="1" dirty="0">
                <a:latin typeface="ML-Aathira" pitchFamily="82" charset="0"/>
              </a:rPr>
              <a:t>-I-</a:t>
            </a:r>
            <a:r>
              <a:rPr lang="en-US" sz="2500" b="1" dirty="0" err="1">
                <a:latin typeface="ML-Aathira" pitchFamily="82" charset="0"/>
              </a:rPr>
              <a:t>bn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eq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sSbpw</a:t>
            </a:r>
            <a:r>
              <a:rPr lang="en-US" sz="2500" b="1" dirty="0">
                <a:latin typeface="ML-Aathira" pitchFamily="82" charset="0"/>
              </a:rPr>
              <a:t> {]</a:t>
            </a:r>
            <a:r>
              <a:rPr lang="en-US" sz="2500" b="1" dirty="0" err="1">
                <a:latin typeface="ML-Aathira" pitchFamily="82" charset="0"/>
              </a:rPr>
              <a:t>tLm</a:t>
            </a:r>
            <a:r>
              <a:rPr lang="en-US" sz="2500" b="1" dirty="0">
                <a:latin typeface="ML-Aathira" pitchFamily="82" charset="0"/>
              </a:rPr>
              <a:t>-j-W-§-fn-</a:t>
            </a:r>
            <a:r>
              <a:rPr lang="en-US" sz="2500" b="1" dirty="0" err="1">
                <a:latin typeface="ML-Aathira" pitchFamily="82" charset="0"/>
              </a:rPr>
              <a:t>eq</a:t>
            </a:r>
            <a:r>
              <a:rPr lang="en-US" sz="2500" b="1" dirty="0">
                <a:latin typeface="ML-Aathira" pitchFamily="82" charset="0"/>
              </a:rPr>
              <a:t>-			</a:t>
            </a:r>
            <a:r>
              <a:rPr lang="en-US" sz="2500" b="1" dirty="0" err="1">
                <a:latin typeface="ML-Aathira" pitchFamily="82" charset="0"/>
              </a:rPr>
              <a:t>sSbpw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-\-¯n\p </a:t>
            </a:r>
            <a:r>
              <a:rPr lang="en-US" sz="2500" b="1" dirty="0" err="1">
                <a:latin typeface="ML-Aathira" pitchFamily="82" charset="0"/>
              </a:rPr>
              <a:t>km£yw</a:t>
            </a:r>
            <a:r>
              <a:rPr lang="en-US" sz="2500" b="1" dirty="0">
                <a:latin typeface="ML-Aathira" pitchFamily="82" charset="0"/>
              </a:rPr>
              <a:t>-h-</a:t>
            </a:r>
            <a:r>
              <a:rPr lang="en-US" sz="2500" b="1" dirty="0" err="1">
                <a:latin typeface="ML-Aathira" pitchFamily="82" charset="0"/>
              </a:rPr>
              <a:t>ln¨p</a:t>
            </a:r>
            <a:r>
              <a:rPr lang="en-US" sz="2500" b="1" dirty="0">
                <a:latin typeface="ML-Aathira" pitchFamily="82" charset="0"/>
              </a:rPr>
              <a:t> hnip-² 			</a:t>
            </a:r>
            <a:r>
              <a:rPr lang="en-US" sz="2500" b="1" dirty="0" err="1">
                <a:latin typeface="ML-Aathira" pitchFamily="82" charset="0"/>
              </a:rPr>
              <a:t>cmbhcp-amb</a:t>
            </a:r>
            <a:r>
              <a:rPr lang="en-US" sz="2500" b="1" dirty="0">
                <a:latin typeface="ML-Aathira" pitchFamily="82" charset="0"/>
              </a:rPr>
              <a:t>  </a:t>
            </a:r>
            <a:r>
              <a:rPr lang="en-US" sz="2500" b="1" dirty="0" err="1">
                <a:latin typeface="ML-Aathira" pitchFamily="82" charset="0"/>
              </a:rPr>
              <a:t>k`m</a:t>
            </a:r>
            <a:r>
              <a:rPr lang="en-US" sz="2500" b="1" dirty="0">
                <a:latin typeface="ML-Aathira" pitchFamily="82" charset="0"/>
              </a:rPr>
              <a:t>-a-¡-</a:t>
            </a:r>
            <a:r>
              <a:rPr lang="en-US" sz="2500" b="1" dirty="0" err="1">
                <a:latin typeface="ML-Aathira" pitchFamily="82" charset="0"/>
              </a:rPr>
              <a:t>fpsS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Hcp</a:t>
            </a:r>
            <a:r>
              <a:rPr lang="en-US" sz="2500" b="1" dirty="0">
                <a:latin typeface="ML-Aathira" pitchFamily="82" charset="0"/>
              </a:rPr>
              <a:t> \o­ -\n-c-Xs¶ 			\</a:t>
            </a:r>
            <a:r>
              <a:rPr lang="en-US" sz="2500" b="1" dirty="0" err="1">
                <a:latin typeface="ML-Aathira" pitchFamily="82" charset="0"/>
              </a:rPr>
              <a:t>ap</a:t>
            </a:r>
            <a:r>
              <a:rPr lang="en-US" sz="2500" b="1" dirty="0">
                <a:latin typeface="ML-Aathira" pitchFamily="82" charset="0"/>
              </a:rPr>
              <a:t>-¡</a:t>
            </a:r>
            <a:r>
              <a:rPr lang="en-US" sz="2500" b="1" dirty="0" err="1">
                <a:latin typeface="ML-Aathira" pitchFamily="82" charset="0"/>
              </a:rPr>
              <a:t>p­v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	AP-]m-e-I-</a:t>
            </a:r>
            <a:r>
              <a:rPr lang="en-US" sz="2500" b="1" dirty="0" err="1">
                <a:latin typeface="ML-Aathira" pitchFamily="82" charset="0"/>
              </a:rPr>
              <a:t>cmb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sa</a:t>
            </a:r>
            <a:r>
              <a:rPr lang="en-US" sz="2500" b="1" dirty="0">
                <a:latin typeface="ML-Aathira" pitchFamily="82" charset="0"/>
              </a:rPr>
              <a:t>{</a:t>
            </a:r>
            <a:r>
              <a:rPr lang="en-US" sz="2500" b="1" dirty="0" err="1">
                <a:latin typeface="ML-Aathira" pitchFamily="82" charset="0"/>
              </a:rPr>
              <a:t>Xm</a:t>
            </a:r>
            <a:r>
              <a:rPr lang="en-US" sz="2500" b="1" dirty="0">
                <a:latin typeface="ML-Aathira" pitchFamily="82" charset="0"/>
              </a:rPr>
              <a:t>-·</a:t>
            </a:r>
            <a:r>
              <a:rPr lang="en-US" sz="2500" b="1" dirty="0" err="1">
                <a:latin typeface="ML-Aathira" pitchFamily="82" charset="0"/>
              </a:rPr>
              <a:t>mcpw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sshZn-Icpw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IqZm-i</a:t>
            </a:r>
            <a:r>
              <a:rPr lang="en-US" sz="2500" b="1" dirty="0">
                <a:latin typeface="ML-Aathira" pitchFamily="82" charset="0"/>
              </a:rPr>
              <a:t>-			I-</a:t>
            </a:r>
            <a:r>
              <a:rPr lang="en-US" sz="2500" b="1" dirty="0" err="1">
                <a:latin typeface="ML-Aathira" pitchFamily="82" charset="0"/>
              </a:rPr>
              <a:t>fpsS</a:t>
            </a:r>
            <a:r>
              <a:rPr lang="en-US" sz="2500" b="1" dirty="0">
                <a:latin typeface="ML-Aathira" pitchFamily="82" charset="0"/>
              </a:rPr>
              <a:t> ]cn-IÀ½-¯n-</a:t>
            </a:r>
            <a:r>
              <a:rPr lang="en-US" sz="2500" b="1" dirty="0" err="1">
                <a:latin typeface="ML-Aathira" pitchFamily="82" charset="0"/>
              </a:rPr>
              <a:t>eq-sSbpw</a:t>
            </a:r>
            <a:r>
              <a:rPr lang="en-US" sz="2500" b="1" dirty="0">
                <a:latin typeface="ML-Aathira" pitchFamily="82" charset="0"/>
              </a:rPr>
              <a:t>  </a:t>
            </a: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-h-N-\-{]-			</a:t>
            </a:r>
            <a:r>
              <a:rPr lang="en-US" sz="2500" b="1" dirty="0" err="1">
                <a:latin typeface="ML-Aathira" pitchFamily="82" charset="0"/>
              </a:rPr>
              <a:t>tLm</a:t>
            </a:r>
            <a:r>
              <a:rPr lang="en-US" sz="2500" b="1" dirty="0">
                <a:latin typeface="ML-Aathira" pitchFamily="82" charset="0"/>
              </a:rPr>
              <a:t>-j-W-§-fn-</a:t>
            </a:r>
            <a:r>
              <a:rPr lang="en-US" sz="2500" b="1" dirty="0" err="1">
                <a:latin typeface="ML-Aathira" pitchFamily="82" charset="0"/>
              </a:rPr>
              <a:t>eqsSbpw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k`m</a:t>
            </a:r>
            <a:r>
              <a:rPr lang="en-US" sz="2500" b="1" dirty="0">
                <a:latin typeface="ML-Aathira" pitchFamily="82" charset="0"/>
              </a:rPr>
              <a:t>-a-¡</a:t>
            </a:r>
            <a:r>
              <a:rPr lang="en-US" sz="2500" b="1" dirty="0" err="1">
                <a:latin typeface="ML-Aathira" pitchFamily="82" charset="0"/>
              </a:rPr>
              <a:t>sf</a:t>
            </a:r>
            <a:r>
              <a:rPr lang="en-US" sz="2500" b="1" dirty="0">
                <a:latin typeface="ML-Aathira" pitchFamily="82" charset="0"/>
              </a:rPr>
              <a:t> hnip-²n-bnÂ 			hfÀ¯m³ \</a:t>
            </a:r>
            <a:r>
              <a:rPr lang="en-US" sz="2500" b="1" dirty="0" err="1">
                <a:latin typeface="ML-Aathira" pitchFamily="82" charset="0"/>
              </a:rPr>
              <a:t>ntbm-Kn</a:t>
            </a:r>
            <a:r>
              <a:rPr lang="en-US" sz="2500" b="1" dirty="0">
                <a:latin typeface="ML-Aathira" pitchFamily="82" charset="0"/>
              </a:rPr>
              <a:t>-¡-s¸-«-h-</a:t>
            </a:r>
            <a:r>
              <a:rPr lang="en-US" sz="2500" b="1" dirty="0" err="1">
                <a:latin typeface="ML-Aathira" pitchFamily="82" charset="0"/>
              </a:rPr>
              <a:t>cmWv</a:t>
            </a:r>
            <a:r>
              <a:rPr lang="en-US" sz="2500" b="1" dirty="0">
                <a:latin typeface="ML-Aathira" pitchFamily="82" charset="0"/>
              </a:rPr>
              <a:t> .</a:t>
            </a:r>
          </a:p>
          <a:p>
            <a:r>
              <a:rPr lang="en-US" sz="2500" b="1" dirty="0">
                <a:latin typeface="ML-Aathira" pitchFamily="82" charset="0"/>
              </a:rPr>
              <a:t>	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304800" y="1295400"/>
            <a:ext cx="8534400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latin typeface="ML-Aathira" pitchFamily="82" charset="0"/>
              </a:rPr>
              <a:t>		* 	A\p-k-c-</a:t>
            </a:r>
            <a:r>
              <a:rPr lang="en-US" sz="2500" b="1" dirty="0" err="1">
                <a:latin typeface="ML-Aathira" pitchFamily="82" charset="0"/>
              </a:rPr>
              <a:t>Ww</a:t>
            </a:r>
            <a:r>
              <a:rPr lang="en-US" sz="2500" b="1" dirty="0">
                <a:latin typeface="ML-Aathira" pitchFamily="82" charset="0"/>
              </a:rPr>
              <a:t>, {_Ò-</a:t>
            </a:r>
            <a:r>
              <a:rPr lang="en-US" sz="2500" b="1" dirty="0" err="1">
                <a:latin typeface="ML-Aathira" pitchFamily="82" charset="0"/>
              </a:rPr>
              <a:t>Ncyw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Zmcn</a:t>
            </a:r>
            <a:r>
              <a:rPr lang="en-US" sz="2500" b="1" dirty="0">
                <a:latin typeface="ML-Aathira" pitchFamily="82" charset="0"/>
              </a:rPr>
              <a:t>{</a:t>
            </a:r>
            <a:r>
              <a:rPr lang="en-US" sz="2500" b="1" dirty="0" err="1">
                <a:latin typeface="ML-Aathira" pitchFamily="82" charset="0"/>
              </a:rPr>
              <a:t>Zyw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F¶o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kphn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ti</a:t>
            </a:r>
            <a:r>
              <a:rPr lang="en-US" sz="2500" b="1" dirty="0">
                <a:latin typeface="ML-Aathira" pitchFamily="82" charset="0"/>
              </a:rPr>
              <a:t>-j-				</a:t>
            </a:r>
            <a:r>
              <a:rPr lang="en-US" sz="2500" b="1" dirty="0" err="1">
                <a:latin typeface="ML-Aathira" pitchFamily="82" charset="0"/>
              </a:rPr>
              <a:t>aqey§Ä</a:t>
            </a:r>
            <a:r>
              <a:rPr lang="en-US" sz="2500" b="1" dirty="0">
                <a:latin typeface="ML-Aathira" pitchFamily="82" charset="0"/>
              </a:rPr>
              <a:t> {]</a:t>
            </a:r>
            <a:r>
              <a:rPr lang="en-US" sz="2500" b="1" dirty="0" err="1">
                <a:latin typeface="ML-Aathira" pitchFamily="82" charset="0"/>
              </a:rPr>
              <a:t>tXy-Iamw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[w A\p-</a:t>
            </a:r>
            <a:r>
              <a:rPr lang="en-US" sz="2500" b="1" dirty="0" err="1">
                <a:latin typeface="ML-Aathira" pitchFamily="82" charset="0"/>
              </a:rPr>
              <a:t>jvTn</a:t>
            </a:r>
            <a:r>
              <a:rPr lang="en-US" sz="2500" b="1" dirty="0">
                <a:latin typeface="ML-Aathira" pitchFamily="82" charset="0"/>
              </a:rPr>
              <a:t>-¡m³ {</a:t>
            </a:r>
            <a:r>
              <a:rPr lang="en-US" sz="2500" b="1" dirty="0" err="1">
                <a:latin typeface="ML-Aathira" pitchFamily="82" charset="0"/>
              </a:rPr>
              <a:t>hX-sa</a:t>
            </a:r>
            <a:r>
              <a:rPr lang="en-US" sz="2500" b="1" dirty="0">
                <a:latin typeface="ML-Aathira" pitchFamily="82" charset="0"/>
              </a:rPr>
              <a:t>-			Sp-¯-h-</a:t>
            </a:r>
            <a:r>
              <a:rPr lang="en-US" sz="2500" b="1" dirty="0" err="1">
                <a:latin typeface="ML-Aathira" pitchFamily="82" charset="0"/>
              </a:rPr>
              <a:t>cmWp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kaÀ¸nXÀ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	</a:t>
            </a:r>
            <a:r>
              <a:rPr lang="en-US" sz="2500" b="1" dirty="0" err="1">
                <a:latin typeface="ML-Aathira" pitchFamily="82" charset="0"/>
              </a:rPr>
              <a:t>FÃm</a:t>
            </a:r>
            <a:r>
              <a:rPr lang="en-US" sz="2500" b="1" dirty="0">
                <a:latin typeface="ML-Aathira" pitchFamily="82" charset="0"/>
              </a:rPr>
              <a:t>- {]-hr-¯n-</a:t>
            </a:r>
            <a:r>
              <a:rPr lang="en-US" sz="2500" b="1" dirty="0" err="1">
                <a:latin typeface="ML-Aathira" pitchFamily="82" charset="0"/>
              </a:rPr>
              <a:t>Ifpw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hgn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Bßob</a:t>
            </a:r>
            <a:r>
              <a:rPr lang="en-US" sz="2500" b="1" dirty="0">
                <a:latin typeface="ML-Aathira" pitchFamily="82" charset="0"/>
              </a:rPr>
              <a:t> _en-I-</a:t>
            </a:r>
            <a:r>
              <a:rPr lang="en-US" sz="2500" b="1" dirty="0" err="1">
                <a:latin typeface="ML-Aathira" pitchFamily="82" charset="0"/>
              </a:rPr>
              <a:t>fÀ¸n</a:t>
            </a:r>
            <a:r>
              <a:rPr lang="en-US" sz="2500" b="1" dirty="0">
                <a:latin typeface="ML-Aathira" pitchFamily="82" charset="0"/>
              </a:rPr>
              <a:t>-				¡m\pw 	</a:t>
            </a:r>
            <a:r>
              <a:rPr lang="en-US" sz="2500" b="1" dirty="0" err="1">
                <a:latin typeface="ML-Aathira" pitchFamily="82" charset="0"/>
              </a:rPr>
              <a:t>temI-sa§pw</a:t>
            </a:r>
            <a:r>
              <a:rPr lang="en-US" sz="2500" b="1" dirty="0">
                <a:latin typeface="ML-Aathira" pitchFamily="82" charset="0"/>
              </a:rPr>
              <a:t>  {</a:t>
            </a:r>
            <a:r>
              <a:rPr lang="en-US" sz="2500" b="1" dirty="0" err="1">
                <a:latin typeface="ML-Aathira" pitchFamily="82" charset="0"/>
              </a:rPr>
              <a:t>InkvXp</a:t>
            </a:r>
            <a:r>
              <a:rPr lang="en-US" sz="2500" b="1" dirty="0">
                <a:latin typeface="ML-Aathira" pitchFamily="82" charset="0"/>
              </a:rPr>
              <a:t>- 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\p </a:t>
            </a:r>
            <a:r>
              <a:rPr lang="en-US" sz="2500" b="1" dirty="0" err="1">
                <a:latin typeface="ML-Aathira" pitchFamily="82" charset="0"/>
              </a:rPr>
              <a:t>km£yw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hln</a:t>
            </a:r>
            <a:r>
              <a:rPr lang="en-US" sz="2500" b="1" dirty="0">
                <a:latin typeface="ML-Aathira" pitchFamily="82" charset="0"/>
              </a:rPr>
              <a:t>-				¡p-</a:t>
            </a:r>
            <a:r>
              <a:rPr lang="en-US" sz="2500" b="1" dirty="0" err="1">
                <a:latin typeface="ML-Aathira" pitchFamily="82" charset="0"/>
              </a:rPr>
              <a:t>hm</a:t>
            </a:r>
            <a:r>
              <a:rPr lang="en-US" sz="2500" b="1" dirty="0">
                <a:latin typeface="ML-Aathira" pitchFamily="82" charset="0"/>
              </a:rPr>
              <a:t>\pw </a:t>
            </a:r>
            <a:r>
              <a:rPr lang="en-US" sz="2500" b="1" dirty="0" err="1">
                <a:latin typeface="ML-Aathira" pitchFamily="82" charset="0"/>
              </a:rPr>
              <a:t>Aevam-bÀ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hnfn</a:t>
            </a:r>
            <a:r>
              <a:rPr lang="en-US" sz="2500" b="1" dirty="0">
                <a:latin typeface="ML-Aathira" pitchFamily="82" charset="0"/>
              </a:rPr>
              <a:t>-¡-s¸-«n-</a:t>
            </a:r>
            <a:r>
              <a:rPr lang="en-US" sz="2500" b="1" dirty="0" err="1">
                <a:latin typeface="ML-Aathira" pitchFamily="82" charset="0"/>
              </a:rPr>
              <a:t>cn</a:t>
            </a:r>
            <a:r>
              <a:rPr lang="en-US" sz="2500" b="1" dirty="0">
                <a:latin typeface="ML-Aathira" pitchFamily="82" charset="0"/>
              </a:rPr>
              <a:t>-¡</a:t>
            </a:r>
            <a:r>
              <a:rPr lang="en-US" sz="2500" b="1" dirty="0" err="1">
                <a:latin typeface="ML-Aathira" pitchFamily="82" charset="0"/>
              </a:rPr>
              <a:t>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57200" y="1600200"/>
            <a:ext cx="8001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at\m-`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mh§Ä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	</a:t>
            </a:r>
            <a:r>
              <a:rPr lang="pt-BR" sz="2500" b="1" dirty="0">
                <a:latin typeface="ML-Aathira" pitchFamily="82" charset="0"/>
              </a:rPr>
              <a:t>ssZh-h-N-\-¯n\p km£yw hln-¡m³ Xm³ 			IS-s¸-«n-cn-¡p¶p F¶ Nn´.</a:t>
            </a:r>
            <a:endParaRPr lang="en-US" sz="2500" b="1" dirty="0"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-\-{]-</a:t>
            </a:r>
            <a:r>
              <a:rPr lang="en-US" sz="2500" b="1" dirty="0" err="1">
                <a:latin typeface="ML-Aathira" pitchFamily="82" charset="0"/>
              </a:rPr>
              <a:t>tLm</a:t>
            </a:r>
            <a:r>
              <a:rPr lang="en-US" sz="2500" b="1" dirty="0">
                <a:latin typeface="ML-Aathira" pitchFamily="82" charset="0"/>
              </a:rPr>
              <a:t>-j-W-¯n-\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thZn</a:t>
            </a:r>
            <a:r>
              <a:rPr lang="en-US" sz="2500" b="1" dirty="0">
                <a:latin typeface="ML-Aathira" pitchFamily="82" charset="0"/>
              </a:rPr>
              <a:t>-IÄ D]-</a:t>
            </a:r>
            <a:r>
              <a:rPr lang="en-US" sz="2500" b="1" dirty="0" err="1">
                <a:latin typeface="ML-Aathira" pitchFamily="82" charset="0"/>
              </a:rPr>
              <a:t>tbm</a:t>
            </a:r>
            <a:r>
              <a:rPr lang="en-US" sz="2500" b="1" dirty="0">
                <a:latin typeface="ML-Aathira" pitchFamily="82" charset="0"/>
              </a:rPr>
              <a:t>-K-			s¸-Sp-¯m-\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{i².</a:t>
            </a:r>
          </a:p>
          <a:p>
            <a:endParaRPr lang="en-US" sz="2200" b="1" dirty="0">
              <a:latin typeface="ML-Aathira" pitchFamily="82" charset="0"/>
            </a:endParaRPr>
          </a:p>
          <a:p>
            <a:pPr algn="just"/>
            <a:endParaRPr lang="en-US" sz="2200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85800" y="1600200"/>
            <a:ext cx="76962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ioe§Ä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b="1" dirty="0">
                <a:latin typeface="ML-Aathira" pitchFamily="82" charset="0"/>
              </a:rPr>
              <a:t>	</a:t>
            </a: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-h-N\w ]¦p-h-</a:t>
            </a:r>
            <a:r>
              <a:rPr lang="en-US" sz="2500" b="1" dirty="0" err="1">
                <a:latin typeface="ML-Aathira" pitchFamily="82" charset="0"/>
              </a:rPr>
              <a:t>bv¡m</a:t>
            </a:r>
            <a:r>
              <a:rPr lang="en-US" sz="2500" b="1" dirty="0">
                <a:latin typeface="ML-Aathira" pitchFamily="82" charset="0"/>
              </a:rPr>
              <a:t>\pw </a:t>
            </a:r>
            <a:r>
              <a:rPr lang="en-US" sz="2500" b="1" dirty="0" err="1">
                <a:latin typeface="ML-Aathira" pitchFamily="82" charset="0"/>
              </a:rPr>
              <a:t>AXn</a:t>
            </a:r>
            <a:r>
              <a:rPr lang="en-US" sz="2500" b="1" dirty="0">
                <a:latin typeface="ML-Aathira" pitchFamily="82" charset="0"/>
              </a:rPr>
              <a:t>\p 	</a:t>
            </a:r>
            <a:r>
              <a:rPr lang="en-US" sz="2500" b="1" dirty="0" err="1">
                <a:latin typeface="ML-Aathira" pitchFamily="82" charset="0"/>
              </a:rPr>
              <a:t>km£yw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hln</a:t>
            </a:r>
            <a:r>
              <a:rPr lang="en-US" sz="2500" b="1" dirty="0">
                <a:latin typeface="ML-Aathira" pitchFamily="82" charset="0"/>
              </a:rPr>
              <a:t>-¡m\pw </a:t>
            </a:r>
            <a:r>
              <a:rPr lang="en-US" sz="2500" b="1" dirty="0" err="1">
                <a:latin typeface="ML-Aathira" pitchFamily="82" charset="0"/>
              </a:rPr>
              <a:t>e`n</a:t>
            </a:r>
            <a:r>
              <a:rPr lang="en-US" sz="2500" b="1" dirty="0">
                <a:latin typeface="ML-Aathira" pitchFamily="82" charset="0"/>
              </a:rPr>
              <a:t>-¡p¶ </a:t>
            </a:r>
            <a:r>
              <a:rPr lang="en-US" sz="2500" b="1" dirty="0" err="1">
                <a:latin typeface="ML-Aathira" pitchFamily="82" charset="0"/>
              </a:rPr>
              <a:t>thZn</a:t>
            </a:r>
            <a:r>
              <a:rPr lang="en-US" sz="2500" b="1" dirty="0">
                <a:latin typeface="ML-Aathira" pitchFamily="82" charset="0"/>
              </a:rPr>
              <a:t>-		IÄ {i²-tbmsS {]</a:t>
            </a:r>
            <a:r>
              <a:rPr lang="en-US" sz="2500" b="1" dirty="0" err="1">
                <a:latin typeface="ML-Aathira" pitchFamily="82" charset="0"/>
              </a:rPr>
              <a:t>tbm</a:t>
            </a:r>
            <a:r>
              <a:rPr lang="en-US" sz="2500" b="1" dirty="0">
                <a:latin typeface="ML-Aathira" pitchFamily="82" charset="0"/>
              </a:rPr>
              <a:t>-P-\-s¸-Sp-¯</a:t>
            </a:r>
            <a:r>
              <a:rPr lang="en-US" sz="2500" b="1" dirty="0" err="1">
                <a:latin typeface="ML-Aathira" pitchFamily="82" charset="0"/>
              </a:rPr>
              <a:t>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lvl="4" algn="just"/>
            <a:endParaRPr lang="en-US" sz="2500" b="1" dirty="0">
              <a:latin typeface="ML-Aathira" pitchFamily="82" charset="0"/>
            </a:endParaRPr>
          </a:p>
          <a:p>
            <a:pPr lvl="4" algn="just"/>
            <a:r>
              <a:rPr lang="en-US" sz="2500" b="1" dirty="0">
                <a:latin typeface="ML-Aathira" pitchFamily="82" charset="0"/>
              </a:rPr>
              <a:t>* 	</a:t>
            </a: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-h-N-\-{]-</a:t>
            </a:r>
            <a:r>
              <a:rPr lang="en-US" sz="2500" b="1" dirty="0" err="1">
                <a:latin typeface="ML-Aathira" pitchFamily="82" charset="0"/>
              </a:rPr>
              <a:t>tLm</a:t>
            </a:r>
            <a:r>
              <a:rPr lang="en-US" sz="2500" b="1" dirty="0">
                <a:latin typeface="ML-Aathira" pitchFamily="82" charset="0"/>
              </a:rPr>
              <a:t>-j-W-¯</a:t>
            </a:r>
            <a:r>
              <a:rPr lang="en-US" sz="2500" b="1" dirty="0" err="1">
                <a:latin typeface="ML-Aathira" pitchFamily="82" charset="0"/>
              </a:rPr>
              <a:t>nsâ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ià-amb</a:t>
            </a:r>
            <a:r>
              <a:rPr lang="en-US" sz="2500" b="1" dirty="0">
                <a:latin typeface="ML-Aathira" pitchFamily="82" charset="0"/>
              </a:rPr>
              <a:t> 	</a:t>
            </a:r>
            <a:r>
              <a:rPr lang="en-US" sz="2500" b="1" dirty="0" err="1">
                <a:latin typeface="ML-Aathira" pitchFamily="82" charset="0"/>
              </a:rPr>
              <a:t>km£yw</a:t>
            </a:r>
            <a:r>
              <a:rPr lang="en-US" sz="2500" b="1" dirty="0">
                <a:latin typeface="ML-Aathira" pitchFamily="82" charset="0"/>
              </a:rPr>
              <a:t> Xs¶-</a:t>
            </a:r>
            <a:r>
              <a:rPr lang="en-US" sz="2500" b="1" dirty="0" err="1">
                <a:latin typeface="ML-Aathira" pitchFamily="82" charset="0"/>
              </a:rPr>
              <a:t>bm-Ip</a:t>
            </a:r>
            <a:r>
              <a:rPr lang="en-US" sz="2500" b="1" dirty="0">
                <a:latin typeface="ML-Aathira" pitchFamily="82" charset="0"/>
              </a:rPr>
              <a:t>¶ </a:t>
            </a:r>
            <a:r>
              <a:rPr lang="en-US" sz="2500" b="1" dirty="0" err="1">
                <a:latin typeface="ML-Aathira" pitchFamily="82" charset="0"/>
              </a:rPr>
              <a:t>k`-bpsS</a:t>
            </a:r>
            <a:r>
              <a:rPr lang="en-US" sz="2500" b="1" dirty="0">
                <a:latin typeface="ML-Aathira" pitchFamily="82" charset="0"/>
              </a:rPr>
              <a:t> 		  	</a:t>
            </a:r>
            <a:r>
              <a:rPr lang="en-US" sz="2500" b="1" dirty="0" err="1">
                <a:latin typeface="ML-Aathira" pitchFamily="82" charset="0"/>
              </a:rPr>
              <a:t>Poh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Im</a:t>
            </a:r>
            <a:r>
              <a:rPr lang="en-US" sz="2500" b="1" dirty="0">
                <a:latin typeface="ML-Aathira" pitchFamily="82" charset="0"/>
              </a:rPr>
              <a:t>-cp-</a:t>
            </a:r>
            <a:r>
              <a:rPr lang="en-US" sz="2500" b="1" dirty="0" err="1">
                <a:latin typeface="ML-Aathira" pitchFamily="82" charset="0"/>
              </a:rPr>
              <a:t>Wy</a:t>
            </a:r>
            <a:r>
              <a:rPr lang="en-US" sz="2500" b="1" dirty="0">
                <a:latin typeface="ML-Aathira" pitchFamily="82" charset="0"/>
              </a:rPr>
              <a:t>-{]-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¯-\-§-</a:t>
            </a:r>
            <a:r>
              <a:rPr lang="en-US" sz="2500" b="1" dirty="0" err="1">
                <a:latin typeface="ML-Aathira" pitchFamily="82" charset="0"/>
              </a:rPr>
              <a:t>fnÂ</a:t>
            </a:r>
            <a:r>
              <a:rPr lang="en-US" sz="2500" b="1" dirty="0">
                <a:latin typeface="ML-Aathira" pitchFamily="82" charset="0"/>
              </a:rPr>
              <a:t> 			]¦p-</a:t>
            </a:r>
            <a:r>
              <a:rPr lang="en-US" sz="2500" b="1" dirty="0" err="1">
                <a:latin typeface="ML-Aathira" pitchFamily="82" charset="0"/>
              </a:rPr>
              <a:t>tN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cp¶p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981200"/>
            <a:ext cx="15240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95600" y="2667000"/>
            <a:ext cx="330250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Thank</a:t>
            </a:r>
          </a:p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you</a:t>
            </a: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333226">
            <a:off x="3962400" y="3503613"/>
            <a:ext cx="12573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295400"/>
          </a:xfrm>
        </p:spPr>
        <p:txBody>
          <a:bodyPr>
            <a:no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adnbw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  \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ÂInb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amXrI</a:t>
            </a:r>
            <a:endParaRPr lang="en-US" sz="4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pic>
        <p:nvPicPr>
          <p:cNvPr id="5" name="Content Placeholder 4" descr="mama mary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70000" contrast="-70000"/>
          </a:blip>
          <a:stretch>
            <a:fillRect/>
          </a:stretch>
        </p:blipFill>
        <p:spPr>
          <a:xfrm>
            <a:off x="533400" y="914400"/>
            <a:ext cx="8077200" cy="5799246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914400" y="685800"/>
            <a:ext cx="7239000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adnbw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ÂInb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amXrI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CC00CC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-h-N\w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kzoI-cn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AXnsâ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qÀ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®-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XbnÂ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hyàn-bmWp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I\y-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""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solidFill>
                  <a:srgbClr val="C0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CXm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solidFill>
                  <a:srgbClr val="C0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IÀ¯m-hnsâ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solidFill>
                  <a:srgbClr val="C0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Zmkn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\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solidFill>
                  <a:srgbClr val="C0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solidFill>
                  <a:srgbClr val="C0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-\w-t]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solidFill>
                  <a:srgbClr val="C0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mse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solidFill>
                  <a:srgbClr val="C0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F¶nÂ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`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solidFill>
                  <a:srgbClr val="C0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-¡s«''</a:t>
            </a:r>
            <a:endParaRPr kumimoji="0" lang="en-US" sz="30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t.xavier healing-cut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66800" y="762000"/>
            <a:ext cx="7010400" cy="52578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685800" y="305336"/>
            <a:ext cx="777240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\-¯n\v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km£yw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ÂIn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-b-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A50021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BZn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-­m-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-cp-¶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X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tI«Xpw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kz</a:t>
            </a:r>
            <a:r>
              <a:rPr lang="en-US" sz="3000" dirty="0" err="1"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I®p-sIm­p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I­Xpw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kq£n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ho£n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ssIsIm­v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Àin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-\-s¯-¸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ivfol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-·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tLm-jn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(1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tbml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1:1).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-h-N\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tLm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-j-W-¯n-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eqsS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Ä¡v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]w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ÂIn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-h-N-\-¯n\p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icn-bmb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hymJym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ÂInbpw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B[n-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]T-\-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ÂInbpw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-]n-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 ·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-P-\s¯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-\m-\p-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krXw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-¡m³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klmbn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p.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9144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229600" cy="1143000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hnip²mßm¡fpsS </a:t>
            </a:r>
            <a:b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</a:b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PohnXw</a:t>
            </a:r>
            <a:endParaRPr lang="en-US" sz="4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pic>
        <p:nvPicPr>
          <p:cNvPr id="7" name="Content Placeholder 6" descr="St.Bernadett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289707" y="2971800"/>
            <a:ext cx="3854293" cy="2590800"/>
          </a:xfrm>
          <a:prstGeom prst="teardrop">
            <a:avLst/>
          </a:prstGeom>
        </p:spPr>
      </p:pic>
      <p:pic>
        <p:nvPicPr>
          <p:cNvPr id="5" name="Picture 4" descr="St_%20Paul%2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905000"/>
            <a:ext cx="3295650" cy="4285488"/>
          </a:xfrm>
          <a:prstGeom prst="flowChartDelay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533400" y="309056"/>
            <a:ext cx="8001000" cy="586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hnip²m-ßm-¡-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PohnXw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500" b="1" i="0" u="none" strike="noStrike" cap="none" normalizeH="0" baseline="0" dirty="0">
              <a:ln>
                <a:noFill/>
              </a:ln>
              <a:solidFill>
                <a:srgbClr val="0033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hnip-²-cpsS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k`.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-h-N\w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kzoI-cn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hotcm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hnip-²À.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mX-bnÂ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[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oc-ambn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apt¶-dm³ hnip-²-cpsS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PohnXw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-a-¡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Ä¡p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tNm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-Z-\-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ta-Ip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-¶p.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1.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At</a:t>
            </a:r>
            <a:r>
              <a:rPr lang="en-US" sz="3000" dirty="0" err="1"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m-Wokv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2.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{^m³kokv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AÊokn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3.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_\-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UnIvSv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	4. hn. AK-kvXn-t\mkv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	5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{^m³knkv tkhyÀ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	(`m-c-X-¯nsâ c­m-as¯ A¸-kvtXm-e³)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914400" y="228600"/>
            <a:ext cx="7315200" cy="586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3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ssZh-h-N-\-a-\p-k-cn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¨</a:t>
            </a:r>
            <a:r>
              <a:rPr lang="pt-BR" sz="3000" b="1" dirty="0">
                <a:solidFill>
                  <a:srgbClr val="FF0000"/>
                </a:solidFill>
                <a:latin typeface="ML-Aathira" pitchFamily="82" charset="0"/>
              </a:rPr>
              <a:t>p </a:t>
            </a:r>
            <a:r>
              <a:rPr kumimoji="0" lang="pt-BR" sz="3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¨</a:t>
            </a:r>
            <a:r>
              <a:rPr lang="pt-BR" sz="3000" b="1" dirty="0">
                <a:solidFill>
                  <a:srgbClr val="FF0000"/>
                </a:solidFill>
                <a:latin typeface="ML-Aathira" pitchFamily="82" charset="0"/>
              </a:rPr>
              <a:t>p </a:t>
            </a:r>
            <a:r>
              <a:rPr kumimoji="0" lang="pt-BR" sz="3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[\y-cm-bn-¯oÀ¶ At\Iw hnip-²m-ßm-¡Ä k`-bn-ep-­v. </a:t>
            </a:r>
            <a:endParaRPr kumimoji="0" lang="en-US" sz="3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hn. ¢mc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hn. tXmakv AIzn-\mkv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hn. sIm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p-t{Xky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hn. tPm¬ acnb hnbm\n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hn. tUm¬t_mkvtIm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hn. ]¯mw ]obqkv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hn. acnb sKmtc¯n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600200"/>
            <a:ext cx="1339850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3657600"/>
            <a:ext cx="135255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5199063"/>
            <a:ext cx="1339850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1600200"/>
            <a:ext cx="132715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3429000"/>
            <a:ext cx="135255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887</TotalTime>
  <Words>200</Words>
  <Application>Microsoft Office PowerPoint</Application>
  <PresentationFormat>On-screen Show (4:3)</PresentationFormat>
  <Paragraphs>92</Paragraphs>
  <Slides>29</Slides>
  <Notes>2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k` t{]jnX kaqlw kotdm ae-_mÀ k`-bpsS hnizmk  ]cn-io-e\ ]mTm-hen.</vt:lpstr>
      <vt:lpstr>hN\m-\p-krXw Pohn-¨-hÀ</vt:lpstr>
      <vt:lpstr>adnbw  \ÂInb amXrI</vt:lpstr>
      <vt:lpstr>Slide 4</vt:lpstr>
      <vt:lpstr>Slide 5</vt:lpstr>
      <vt:lpstr>Slide 6</vt:lpstr>
      <vt:lpstr>hnip²mßm¡fpsS  PohnXw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hn. acnbsKmtc¯n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]mTw  6 hN\m\pkrXw Pohn¨hÀ</dc:title>
  <dc:creator>Lijo chummar</dc:creator>
  <cp:lastModifiedBy>Administrator</cp:lastModifiedBy>
  <cp:revision>153</cp:revision>
  <dcterms:created xsi:type="dcterms:W3CDTF">2011-07-19T17:31:33Z</dcterms:created>
  <dcterms:modified xsi:type="dcterms:W3CDTF">2013-10-28T06:08:11Z</dcterms:modified>
</cp:coreProperties>
</file>